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Medium" panose="02000000000000000000" pitchFamily="2" charset="0"/>
      <p:regular r:id="rId13"/>
    </p:embeddedFont>
    <p:embeddedFont>
      <p:font typeface="Roboto Mono Medium" panose="00000009000000000000" pitchFamily="49" charset="0"/>
      <p:regular r:id="rId14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99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Tipos de Campañas Publicitarias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En esta presentación, exploraremos los principales tipos de campañas publicitarias. Descubriremos ejemplos reales y estrategias efectivas para cada una. Mantente al día con las tendencias de 2025 en publicidad.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51D4C"/>
          </a:solidFill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912614" y="5616654"/>
            <a:ext cx="12513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9565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rial" panose="020B0604020202020204" pitchFamily="34" charset="0"/>
                <a:ea typeface="Roboto Bold" pitchFamily="34" charset="-122"/>
                <a:cs typeface="Arial" panose="020B0604020202020204" pitchFamily="34" charset="0"/>
              </a:rPr>
              <a:t>por Consuelo Rodíguez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8621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Conclusión y Claves Estratégicas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2713"/>
            <a:ext cx="4082891" cy="22682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761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Elegir el tipo de campaña adecuado es crucial. Debe alinearse con los objetivos y el público meta. La integración de creatividad y la medición de resultados son vitales.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9521" y="2652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7684591" y="2695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36637" y="2730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Objetivos Claros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36637" y="3311723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Definir qué se quiere lograr con cada campaña.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99521" y="41282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7"/>
          <p:cNvSpPr/>
          <p:nvPr/>
        </p:nvSpPr>
        <p:spPr>
          <a:xfrm>
            <a:off x="7684591" y="41707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336637" y="4206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Creatividad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336637" y="478726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Innovar para captar la atención del público.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99521" y="56037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7684591" y="56463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336637" y="56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Medición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336637" y="626280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Analizar datos para optimizar resultados futuros.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6413302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de Producto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070" y="1768673"/>
            <a:ext cx="63063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Las campañas de producto promocionan un bien o servicio específico. Su meta es aumentar las ventas directas y la visibilidad. Se enfocan en las características y beneficios del producto.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8070" y="3376851"/>
            <a:ext cx="6306383" cy="1317069"/>
          </a:xfrm>
          <a:prstGeom prst="roundRect">
            <a:avLst>
              <a:gd name="adj" fmla="val 2435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961787" y="3590568"/>
            <a:ext cx="288476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 Principal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61787" y="4138255"/>
            <a:ext cx="58789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Impulsar ventas directas de un artículo.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8070" y="4907637"/>
            <a:ext cx="6306383" cy="1317069"/>
          </a:xfrm>
          <a:prstGeom prst="roundRect">
            <a:avLst>
              <a:gd name="adj" fmla="val 2435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6"/>
          <p:cNvSpPr/>
          <p:nvPr/>
        </p:nvSpPr>
        <p:spPr>
          <a:xfrm>
            <a:off x="961787" y="512135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Enfoque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961787" y="5669042"/>
            <a:ext cx="58789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Características y beneficios únicos del producto.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67" y="1816775"/>
            <a:ext cx="6306383" cy="431482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83567" y="6371987"/>
            <a:ext cx="63063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Un gran ejemplo es la campaña de lanzamiento de una nueva colección de Jeans Paris. Se destaca la comodidad y el estilo moderno de los pantalones. Esto atrae a un público joven y consciente de la moda.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700266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de Marca o Corporativas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894523"/>
            <a:ext cx="6263164" cy="42852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6430566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Estas campañas refuerzan la imagen y valores de la empresa. Buscan construir reconocimiento y confianza a largo plazo. No se centran en un producto, sino en la esencia de la marca.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4759" y="1894523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8319135" y="197108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319135" y="2542223"/>
            <a:ext cx="553878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Fortalecer la percepción y los valores de la empresa.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4759" y="3344585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8319135" y="342114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Resultado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319135" y="3992285"/>
            <a:ext cx="553878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Genera lealtad y credibilidad a largo plazo.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4759" y="4794647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8319135" y="487120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Ejemplo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19135" y="5442347"/>
            <a:ext cx="553878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 campaña “Es el momento de todos” de Bancolombia promueve la inclusión.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613648"/>
            <a:ext cx="705469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de Cobranding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070" y="1794510"/>
            <a:ext cx="63063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Las campañas de cobranding implican la colaboración de dos o más marcas. Ambas comparten un público objetivo y se benefician mutuamente. Aumentan el alcance y la relevancia de cada marca involucrada.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3402687"/>
            <a:ext cx="1068705" cy="13170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0492" y="361640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Colaboración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030492" y="4164092"/>
            <a:ext cx="50239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Marcas se unen para una acción conjunta.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70" y="4719757"/>
            <a:ext cx="1068705" cy="13170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0492" y="4933474"/>
            <a:ext cx="320528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Audiencia Compartida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030492" y="5481161"/>
            <a:ext cx="50239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Dirigidas a un público similar.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70" y="6036826"/>
            <a:ext cx="1068705" cy="13170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30492" y="625054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Beneficio Mutuo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030492" y="6798231"/>
            <a:ext cx="50239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Incrementan alcance y visibilidad.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567" y="1842611"/>
            <a:ext cx="6306383" cy="43148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3567" y="6397823"/>
            <a:ext cx="63063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Un ejemplo memorable es la alianza entre Kit Kat y Uber en Lima. Ofrecieron viajes gratis para aliviar el tráfico. Esta acción generó notoriedad y un mensaje positivo para ambas marcas.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70336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de Sponsoring o Patrocinio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098" y="1894523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863679" y="1936313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4474" y="197108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Definición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4474" y="2542223"/>
            <a:ext cx="553878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Una marca apoya eventos, actividades o figuras públicas.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0098" y="3701177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6"/>
          <p:cNvSpPr/>
          <p:nvPr/>
        </p:nvSpPr>
        <p:spPr>
          <a:xfrm>
            <a:off x="863679" y="3742968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1504474" y="377773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504474" y="4348877"/>
            <a:ext cx="553878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Asociar los valores de la marca al evento patrocinado.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0098" y="5151239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10"/>
          <p:cNvSpPr/>
          <p:nvPr/>
        </p:nvSpPr>
        <p:spPr>
          <a:xfrm>
            <a:off x="863679" y="5193030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504474" y="522779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Beneficio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504474" y="5798939"/>
            <a:ext cx="553878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Gana visibilidad y credibilidad ante una audiencia específica.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59" y="1894523"/>
            <a:ext cx="6263164" cy="428529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94759" y="6430566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Tecate es un gran ejemplo al patrocinar al FC Barcelona. La marca asocia su imagen con la pasión y el éxito del fútbol. Esto refuerza su presencia en el mercado deportivo.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613648"/>
            <a:ext cx="865798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Sociales o Cívicas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842611"/>
            <a:ext cx="6306383" cy="4314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070" y="6397823"/>
            <a:ext cx="63063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Estas campañas promueven valores, causas sociales o comportamientos positivos. Su fin no es obtener lucro directo. Buscan generar un impacto social y concientizar a la población.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83567" y="1842611"/>
            <a:ext cx="6306383" cy="1317069"/>
          </a:xfrm>
          <a:prstGeom prst="roundRect">
            <a:avLst>
              <a:gd name="adj" fmla="val 2435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7797284" y="205632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Propósito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797284" y="2604016"/>
            <a:ext cx="58789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Fomentar cambios de conducta para el bien común.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83567" y="3373398"/>
            <a:ext cx="6306383" cy="1317069"/>
          </a:xfrm>
          <a:prstGeom prst="roundRect">
            <a:avLst>
              <a:gd name="adj" fmla="val 2435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7797284" y="358711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Naturaleza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797284" y="4134803"/>
            <a:ext cx="58789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Generalmente no tienen fines lucrativos directos.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83567" y="4904184"/>
            <a:ext cx="6306383" cy="1659017"/>
          </a:xfrm>
          <a:prstGeom prst="roundRect">
            <a:avLst>
              <a:gd name="adj" fmla="val 193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7797284" y="5117902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Ejemplo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797284" y="5665589"/>
            <a:ext cx="5878949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Las campañas para promover el uso del cinturón de seguridad. Destacan la importancia de la seguridad vial.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077" y="625554"/>
            <a:ext cx="9227701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de Marketing de Contenidos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077" y="1596509"/>
            <a:ext cx="6485811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Atraen clientes con contenido útil, educativo o entretenido. Fomentan vínculos a largo plazo con la audiencia. Generan confianza y autoridad en un nicho específico.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7" y="2356366"/>
            <a:ext cx="439341" cy="439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077" y="301537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Educativo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5077" y="3465671"/>
            <a:ext cx="648581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Ofrece información útil y relevante.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7" y="4186118"/>
            <a:ext cx="439341" cy="439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077" y="4845129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Entretenido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15077" y="5295424"/>
            <a:ext cx="648581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Crea historias que conectan con la audiencia.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7" y="6015871"/>
            <a:ext cx="439341" cy="4393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5077" y="6674882"/>
            <a:ext cx="2768322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Vínculo a Largo Plazo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15077" y="7125176"/>
            <a:ext cx="648581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Fomenta la lealtad y la interacción.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133" y="1636038"/>
            <a:ext cx="6485811" cy="44375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7133" y="6271260"/>
            <a:ext cx="6485811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Marcas de alimentos usan blogs y videos de recetas. Comparten ideas creativas y sencillas para cocinar. Esto posiciona a la marca como un referente en la cocina.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951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Pagas (Publicidad Digital)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Utilizan anuncios en buscadores, redes sociales y sitios web. Permiten una segmentación avanzada para audiencias específicas. Optimizan el retorno de inversión mediante métricas detalladas.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089196" y="216574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75%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456968"/>
            <a:ext cx="1701165" cy="1701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3299817"/>
            <a:ext cx="6780014" cy="351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Crecimiento anual en inversión digital.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3089196" y="45018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90%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379309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35" y="563594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Uso de segmentación por audiencia.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3089196" y="683799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25%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0" y="6129218"/>
            <a:ext cx="1701165" cy="17011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35" y="79720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Aumento en la tasa de conversión media.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63692"/>
            <a:ext cx="6780014" cy="46389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1171" y="573012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Anuncios pagados de lanzamientos de celulares en Instagram. Se dirigen a usuarios interesados en tecnología. Esto maximiza la visibilidad y las ventas del nuevo modelo.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6017"/>
            <a:ext cx="505051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Campañas Sombrilla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6" y="1591270"/>
            <a:ext cx="6432471" cy="4401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606" y="6202799"/>
            <a:ext cx="6432471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Estas campañas unifican la comunicación de varios productos. Todos bajo un solo mensaje o concepto central. Facilitan el posicionamiento global de la marca.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56" y="1591270"/>
            <a:ext cx="2122646" cy="5156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35615" y="1743075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414" y="2153603"/>
            <a:ext cx="4245412" cy="515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35496" y="2247067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0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1" y="2715935"/>
            <a:ext cx="6368058" cy="5156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635496" y="2809399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1" name="Shape 5"/>
          <p:cNvSpPr/>
          <p:nvPr/>
        </p:nvSpPr>
        <p:spPr>
          <a:xfrm>
            <a:off x="7550944" y="3418523"/>
            <a:ext cx="373975" cy="373975"/>
          </a:xfrm>
          <a:prstGeom prst="roundRect">
            <a:avLst>
              <a:gd name="adj" fmla="val 7502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6"/>
          <p:cNvSpPr/>
          <p:nvPr/>
        </p:nvSpPr>
        <p:spPr>
          <a:xfrm>
            <a:off x="7621012" y="3459361"/>
            <a:ext cx="23372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111847" y="3459361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Unificación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8111847" y="3938588"/>
            <a:ext cx="587156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Mensaje central único.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7550944" y="4518303"/>
            <a:ext cx="373975" cy="373975"/>
          </a:xfrm>
          <a:prstGeom prst="roundRect">
            <a:avLst>
              <a:gd name="adj" fmla="val 7502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0"/>
          <p:cNvSpPr/>
          <p:nvPr/>
        </p:nvSpPr>
        <p:spPr>
          <a:xfrm>
            <a:off x="7621012" y="4559141"/>
            <a:ext cx="23372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8111847" y="4559141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Consistencia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111847" y="5038368"/>
            <a:ext cx="587156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Cohesión en toda la línea de productos.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550944" y="5618083"/>
            <a:ext cx="373975" cy="373975"/>
          </a:xfrm>
          <a:prstGeom prst="roundRect">
            <a:avLst>
              <a:gd name="adj" fmla="val 7502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0" name="Text 14"/>
          <p:cNvSpPr/>
          <p:nvPr/>
        </p:nvSpPr>
        <p:spPr>
          <a:xfrm>
            <a:off x="7621012" y="5658922"/>
            <a:ext cx="23372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8111847" y="5658922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Posicionamiento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8111847" y="6138148"/>
            <a:ext cx="587156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Refuerza la identidad de marca global.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7550944" y="6647736"/>
            <a:ext cx="6432471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 campaña “Encuentra tu magia” de Axe es un claro ejemplo. Promueve la autenticidad en toda su gama de productos. Conecta con los consumidores a un nivel emocional.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793</Words>
  <Application>Microsoft Office PowerPoint</Application>
  <PresentationFormat>Personalizado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Roboto Mono Medium</vt:lpstr>
      <vt:lpstr>Arial</vt:lpstr>
      <vt:lpstr>Roboto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turin</dc:creator>
  <cp:lastModifiedBy>PROF. CONSUELO RODRIGUEZ GARCIA</cp:lastModifiedBy>
  <cp:revision>3</cp:revision>
  <dcterms:created xsi:type="dcterms:W3CDTF">2025-06-24T01:46:31Z</dcterms:created>
  <dcterms:modified xsi:type="dcterms:W3CDTF">2025-06-24T17:49:45Z</dcterms:modified>
</cp:coreProperties>
</file>